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4" r:id="rId55"/>
    <p:sldId id="315" r:id="rId56"/>
  </p:sldIdLst>
  <p:sldSz cx="10693400" cy="7562850"/>
  <p:notesSz cx="10693400" cy="75628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9C9682C-6F2A-41A2-8D44-B7975CEB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520"/>
            <a:ext cx="10693400" cy="6811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6E3519-F18E-44A5-BB13-9F348C67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09562"/>
            <a:ext cx="8610600" cy="69437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D07B789-F33B-4F14-B58D-F370EFB2B290}"/>
              </a:ext>
            </a:extLst>
          </p:cNvPr>
          <p:cNvSpPr/>
          <p:nvPr/>
        </p:nvSpPr>
        <p:spPr>
          <a:xfrm>
            <a:off x="1689100" y="3388381"/>
            <a:ext cx="6330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https://getbootstrap.com/docs/5.0/getting-started/introduction/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4796A-487C-4895-BD19-43BC3653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4010025"/>
            <a:ext cx="4849606" cy="29736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2EA35A-B644-4FFE-B265-67228A3A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61925"/>
            <a:ext cx="95631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3" cy="75600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14</Words>
  <Application>Microsoft Office PowerPoint</Application>
  <PresentationFormat>Personalizar</PresentationFormat>
  <Paragraphs>1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57" baseType="lpstr"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Instrutor</dc:creator>
  <cp:lastModifiedBy>Instrutor</cp:lastModifiedBy>
  <cp:revision>3</cp:revision>
  <dcterms:created xsi:type="dcterms:W3CDTF">2023-05-08T13:59:59Z</dcterms:created>
  <dcterms:modified xsi:type="dcterms:W3CDTF">2023-05-08T14:24:04Z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2023-05-08T00:00:00Z</vt:filetime>
  </property>
  <property fmtid="{D5CDD505-2E9C-101B-9397-08002B2CF9AE}" pid="3" name="LastSaved">
    <vt:filetime>2023-05-08T00:00:00Z</vt:filetime>
  </property>
</Properties>
</file>